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C2C5A"/>
    <a:srgbClr val="33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933" autoAdjust="0"/>
  </p:normalViewPr>
  <p:slideViewPr>
    <p:cSldViewPr snapToGrid="0" snapToObjects="1">
      <p:cViewPr>
        <p:scale>
          <a:sx n="100" d="100"/>
          <a:sy n="100" d="100"/>
        </p:scale>
        <p:origin x="-15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9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3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9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5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5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5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2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1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8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6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A91B3-5F99-D640-9E23-588948E455E5}" type="datetimeFigureOut">
              <a:rPr lang="en-US" smtClean="0"/>
              <a:t>10/04/2014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3E47F-05BD-D74A-BCEA-3A1543C93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9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425" y="522161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>
                <a:ln w="12700" cap="rnd" cmpd="sng">
                  <a:solidFill>
                    <a:schemeClr val="bg1">
                      <a:lumMod val="50000"/>
                    </a:schemeClr>
                  </a:solidFill>
                  <a:round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/>
                <a:cs typeface="Arial Rounded MT Bold"/>
              </a:rPr>
              <a:t>s</a:t>
            </a:r>
            <a:r>
              <a:rPr lang="en-US" sz="5400" b="1" dirty="0" err="1" smtClean="0">
                <a:ln w="12700" cap="rnd" cmpd="sng">
                  <a:solidFill>
                    <a:schemeClr val="bg1">
                      <a:lumMod val="50000"/>
                    </a:schemeClr>
                  </a:solidFill>
                  <a:round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/>
                <a:cs typeface="Arial Rounded MT Bold"/>
              </a:rPr>
              <a:t>m@rt-RED</a:t>
            </a:r>
            <a:endParaRPr lang="en-US" sz="5400" b="1" dirty="0">
              <a:ln w="12700" cap="rnd" cmpd="sng">
                <a:solidFill>
                  <a:schemeClr val="bg1">
                    <a:lumMod val="50000"/>
                  </a:schemeClr>
                </a:solidFill>
                <a:round/>
              </a:ln>
              <a:solidFill>
                <a:schemeClr val="tx1">
                  <a:lumMod val="65000"/>
                  <a:lumOff val="35000"/>
                </a:schemeClr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2295225" y="907449"/>
            <a:ext cx="4292600" cy="4314167"/>
          </a:xfrm>
          <a:prstGeom prst="round2SameRect">
            <a:avLst>
              <a:gd name="adj1" fmla="val 21649"/>
              <a:gd name="adj2" fmla="val 22755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469900" dist="330200" dir="6000000">
              <a:prstClr val="black">
                <a:alpha val="78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er 6"/>
          <p:cNvGrpSpPr/>
          <p:nvPr/>
        </p:nvGrpSpPr>
        <p:grpSpPr>
          <a:xfrm>
            <a:off x="3364291" y="1342991"/>
            <a:ext cx="2185400" cy="3437752"/>
            <a:chOff x="3323925" y="1342991"/>
            <a:chExt cx="2185400" cy="3437752"/>
          </a:xfrm>
        </p:grpSpPr>
        <p:grpSp>
          <p:nvGrpSpPr>
            <p:cNvPr id="6" name="Grouper 5"/>
            <p:cNvGrpSpPr/>
            <p:nvPr/>
          </p:nvGrpSpPr>
          <p:grpSpPr>
            <a:xfrm>
              <a:off x="3323925" y="1342991"/>
              <a:ext cx="2185400" cy="3437752"/>
              <a:chOff x="3323925" y="1342991"/>
              <a:chExt cx="2185400" cy="3437752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3336625" y="3978015"/>
                <a:ext cx="720000" cy="1"/>
              </a:xfrm>
              <a:prstGeom prst="line">
                <a:avLst/>
              </a:prstGeom>
              <a:solidFill>
                <a:schemeClr val="bg1">
                  <a:lumMod val="50000"/>
                </a:schemeClr>
              </a:solidFill>
              <a:ln w="190500" cap="rnd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Grouper 2"/>
              <p:cNvGrpSpPr/>
              <p:nvPr/>
            </p:nvGrpSpPr>
            <p:grpSpPr>
              <a:xfrm>
                <a:off x="3323925" y="1342991"/>
                <a:ext cx="2185400" cy="3437752"/>
                <a:chOff x="3323925" y="1342991"/>
                <a:chExt cx="2185400" cy="3437752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323925" y="2179573"/>
                  <a:ext cx="0" cy="1798443"/>
                </a:xfrm>
                <a:prstGeom prst="line">
                  <a:avLst/>
                </a:prstGeom>
                <a:solidFill>
                  <a:schemeClr val="bg1">
                    <a:lumMod val="50000"/>
                  </a:schemeClr>
                </a:solidFill>
                <a:ln w="190500" cap="rnd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5509325" y="2178016"/>
                  <a:ext cx="0" cy="1800000"/>
                </a:xfrm>
                <a:prstGeom prst="line">
                  <a:avLst/>
                </a:prstGeom>
                <a:solidFill>
                  <a:schemeClr val="bg1">
                    <a:lumMod val="50000"/>
                  </a:schemeClr>
                </a:solidFill>
                <a:ln w="190500" cap="rnd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" name="Group 4"/>
                <p:cNvGrpSpPr/>
                <p:nvPr/>
              </p:nvGrpSpPr>
              <p:grpSpPr>
                <a:xfrm>
                  <a:off x="3339800" y="1342991"/>
                  <a:ext cx="2156825" cy="825500"/>
                  <a:chOff x="2797175" y="2149475"/>
                  <a:chExt cx="2156825" cy="825500"/>
                </a:xfrm>
                <a:solidFill>
                  <a:schemeClr val="bg1">
                    <a:lumMod val="50000"/>
                  </a:schemeClr>
                </a:solidFill>
              </p:grpSpPr>
              <p:cxnSp>
                <p:nvCxnSpPr>
                  <p:cNvPr id="8" name="Straight Connector 7"/>
                  <p:cNvCxnSpPr/>
                  <p:nvPr/>
                </p:nvCxnSpPr>
                <p:spPr>
                  <a:xfrm flipH="1">
                    <a:off x="2797175" y="2149475"/>
                    <a:ext cx="1080000" cy="825500"/>
                  </a:xfrm>
                  <a:prstGeom prst="line">
                    <a:avLst/>
                  </a:prstGeom>
                  <a:grpFill/>
                  <a:ln w="190500" cap="rnd"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899150" y="2168275"/>
                    <a:ext cx="1054850" cy="800350"/>
                  </a:xfrm>
                  <a:prstGeom prst="line">
                    <a:avLst/>
                  </a:prstGeom>
                  <a:grpFill/>
                  <a:ln w="190500" cap="rnd"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4776625" y="3978016"/>
                  <a:ext cx="720000" cy="1"/>
                </a:xfrm>
                <a:prstGeom prst="line">
                  <a:avLst/>
                </a:prstGeom>
                <a:solidFill>
                  <a:schemeClr val="bg1">
                    <a:lumMod val="50000"/>
                  </a:schemeClr>
                </a:solidFill>
                <a:ln w="190500" cap="rnd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 flipV="1">
                  <a:off x="4055318" y="3977960"/>
                  <a:ext cx="575650" cy="544098"/>
                </a:xfrm>
                <a:prstGeom prst="line">
                  <a:avLst/>
                </a:prstGeom>
                <a:solidFill>
                  <a:schemeClr val="bg1">
                    <a:lumMod val="50000"/>
                  </a:schemeClr>
                </a:solidFill>
                <a:ln w="190500" cap="rnd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0" name="Group 39"/>
                <p:cNvGrpSpPr/>
                <p:nvPr/>
              </p:nvGrpSpPr>
              <p:grpSpPr>
                <a:xfrm rot="2583569">
                  <a:off x="4228657" y="4257021"/>
                  <a:ext cx="798270" cy="523722"/>
                  <a:chOff x="5900420" y="4287521"/>
                  <a:chExt cx="1152312" cy="755999"/>
                </a:xfrm>
                <a:solidFill>
                  <a:schemeClr val="bg1">
                    <a:lumMod val="50000"/>
                  </a:schemeClr>
                </a:solidFill>
              </p:grpSpPr>
              <p:sp>
                <p:nvSpPr>
                  <p:cNvPr id="41" name="Pie 40"/>
                  <p:cNvSpPr/>
                  <p:nvPr/>
                </p:nvSpPr>
                <p:spPr>
                  <a:xfrm>
                    <a:off x="5900420" y="4287521"/>
                    <a:ext cx="822960" cy="755999"/>
                  </a:xfrm>
                  <a:prstGeom prst="pie">
                    <a:avLst>
                      <a:gd name="adj1" fmla="val 5346542"/>
                      <a:gd name="adj2" fmla="val 16200000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6707991" y="4839330"/>
                    <a:ext cx="342051" cy="0"/>
                  </a:xfrm>
                  <a:prstGeom prst="line">
                    <a:avLst/>
                  </a:prstGeom>
                  <a:grpFill/>
                  <a:ln w="92075" cap="rnd">
                    <a:solidFill>
                      <a:srgbClr val="33FF33"/>
                    </a:solidFill>
                    <a:round/>
                    <a:tailEnd type="non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flipH="1">
                    <a:off x="6710681" y="4476020"/>
                    <a:ext cx="342051" cy="0"/>
                  </a:xfrm>
                  <a:prstGeom prst="line">
                    <a:avLst/>
                  </a:prstGeom>
                  <a:grpFill/>
                  <a:ln w="92075" cap="rnd">
                    <a:solidFill>
                      <a:srgbClr val="33FF33"/>
                    </a:solidFill>
                    <a:round/>
                    <a:tailEnd type="non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Rectangle 43"/>
                  <p:cNvSpPr/>
                  <p:nvPr/>
                </p:nvSpPr>
                <p:spPr>
                  <a:xfrm>
                    <a:off x="6311901" y="4287521"/>
                    <a:ext cx="398780" cy="755999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6" name="TextBox 45"/>
            <p:cNvSpPr txBox="1"/>
            <p:nvPr/>
          </p:nvSpPr>
          <p:spPr>
            <a:xfrm>
              <a:off x="3972011" y="2296892"/>
              <a:ext cx="910506" cy="110799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spAutoFit/>
            </a:bodyPr>
            <a:lstStyle/>
            <a:p>
              <a:pPr algn="ctr"/>
              <a:r>
                <a:rPr lang="en-US" sz="7200" b="1" dirty="0" smtClean="0">
                  <a:ln w="12700" cap="rnd" cmpd="sng">
                    <a:noFill/>
                    <a:prstDash val="solid"/>
                  </a:ln>
                  <a:solidFill>
                    <a:schemeClr val="bg1"/>
                  </a:solidFill>
                  <a:latin typeface="Arial Rounded MT Bold"/>
                  <a:cs typeface="Arial Rounded MT Bold"/>
                </a:rPr>
                <a:t>@</a:t>
              </a:r>
              <a:endParaRPr lang="en-US" sz="7200" b="1" dirty="0">
                <a:ln w="12700" cap="rnd" cmpd="sng">
                  <a:noFill/>
                  <a:prstDash val="solid"/>
                </a:ln>
                <a:solidFill>
                  <a:schemeClr val="bg1"/>
                </a:solidFill>
                <a:latin typeface="Arial Rounded MT Bold"/>
                <a:cs typeface="Arial Rounded MT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617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425" y="522161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>
                <a:ln w="12700" cap="rnd" cmpd="sng">
                  <a:solidFill>
                    <a:schemeClr val="bg1">
                      <a:lumMod val="50000"/>
                    </a:schemeClr>
                  </a:solidFill>
                  <a:round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/>
                <a:cs typeface="Arial Rounded MT Bold"/>
              </a:rPr>
              <a:t>s</a:t>
            </a:r>
            <a:r>
              <a:rPr lang="en-US" sz="5400" b="1" dirty="0" err="1" smtClean="0">
                <a:ln w="12700" cap="rnd" cmpd="sng">
                  <a:solidFill>
                    <a:schemeClr val="bg1">
                      <a:lumMod val="50000"/>
                    </a:schemeClr>
                  </a:solidFill>
                  <a:round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/>
                <a:cs typeface="Arial Rounded MT Bold"/>
              </a:rPr>
              <a:t>m@rt-RED</a:t>
            </a:r>
            <a:endParaRPr lang="en-US" sz="5400" b="1" dirty="0">
              <a:ln w="12700" cap="rnd" cmpd="sng">
                <a:solidFill>
                  <a:schemeClr val="bg1">
                    <a:lumMod val="50000"/>
                  </a:schemeClr>
                </a:solidFill>
                <a:round/>
              </a:ln>
              <a:solidFill>
                <a:schemeClr val="tx1">
                  <a:lumMod val="65000"/>
                  <a:lumOff val="35000"/>
                </a:schemeClr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2295225" y="907449"/>
            <a:ext cx="4292600" cy="4314167"/>
          </a:xfrm>
          <a:prstGeom prst="round2SameRect">
            <a:avLst>
              <a:gd name="adj1" fmla="val 21649"/>
              <a:gd name="adj2" fmla="val 22755"/>
            </a:avLst>
          </a:prstGeom>
          <a:gradFill flip="none" rotWithShape="1">
            <a:gsLst>
              <a:gs pos="54000">
                <a:schemeClr val="bg1">
                  <a:lumMod val="50000"/>
                </a:schemeClr>
              </a:gs>
              <a:gs pos="100000">
                <a:schemeClr val="tx1"/>
              </a:gs>
            </a:gsLst>
            <a:lin ang="5400000" scaled="0"/>
            <a:tileRect/>
          </a:gradFill>
          <a:ln>
            <a:noFill/>
          </a:ln>
          <a:effectLst>
            <a:innerShdw blurRad="285750" dist="228600" dir="420000">
              <a:prstClr val="black">
                <a:alpha val="7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er 6"/>
          <p:cNvGrpSpPr/>
          <p:nvPr/>
        </p:nvGrpSpPr>
        <p:grpSpPr>
          <a:xfrm>
            <a:off x="3364291" y="1342991"/>
            <a:ext cx="2185400" cy="3437752"/>
            <a:chOff x="3323925" y="1342991"/>
            <a:chExt cx="2185400" cy="3437752"/>
          </a:xfrm>
        </p:grpSpPr>
        <p:grpSp>
          <p:nvGrpSpPr>
            <p:cNvPr id="6" name="Grouper 5"/>
            <p:cNvGrpSpPr/>
            <p:nvPr/>
          </p:nvGrpSpPr>
          <p:grpSpPr>
            <a:xfrm>
              <a:off x="3323925" y="1342991"/>
              <a:ext cx="2185400" cy="3437752"/>
              <a:chOff x="3323925" y="1342991"/>
              <a:chExt cx="2185400" cy="3437752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3336625" y="3978015"/>
                <a:ext cx="720000" cy="1"/>
              </a:xfrm>
              <a:prstGeom prst="line">
                <a:avLst/>
              </a:prstGeom>
              <a:solidFill>
                <a:schemeClr val="bg1">
                  <a:lumMod val="50000"/>
                </a:schemeClr>
              </a:solidFill>
              <a:ln w="190500" cap="rnd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Grouper 2"/>
              <p:cNvGrpSpPr/>
              <p:nvPr/>
            </p:nvGrpSpPr>
            <p:grpSpPr>
              <a:xfrm>
                <a:off x="3323925" y="1342991"/>
                <a:ext cx="2185400" cy="3437752"/>
                <a:chOff x="3323925" y="1342991"/>
                <a:chExt cx="2185400" cy="3437752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323925" y="2179573"/>
                  <a:ext cx="0" cy="1798443"/>
                </a:xfrm>
                <a:prstGeom prst="line">
                  <a:avLst/>
                </a:prstGeom>
                <a:solidFill>
                  <a:schemeClr val="bg1">
                    <a:lumMod val="50000"/>
                  </a:schemeClr>
                </a:solidFill>
                <a:ln w="190500" cap="rnd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5509325" y="2178016"/>
                  <a:ext cx="0" cy="1800000"/>
                </a:xfrm>
                <a:prstGeom prst="line">
                  <a:avLst/>
                </a:prstGeom>
                <a:solidFill>
                  <a:schemeClr val="bg1">
                    <a:lumMod val="50000"/>
                  </a:schemeClr>
                </a:solidFill>
                <a:ln w="190500" cap="rnd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" name="Group 4"/>
                <p:cNvGrpSpPr/>
                <p:nvPr/>
              </p:nvGrpSpPr>
              <p:grpSpPr>
                <a:xfrm>
                  <a:off x="3339800" y="1342991"/>
                  <a:ext cx="2156825" cy="825500"/>
                  <a:chOff x="2797175" y="2149475"/>
                  <a:chExt cx="2156825" cy="825500"/>
                </a:xfrm>
                <a:solidFill>
                  <a:schemeClr val="bg1">
                    <a:lumMod val="50000"/>
                  </a:schemeClr>
                </a:solidFill>
              </p:grpSpPr>
              <p:cxnSp>
                <p:nvCxnSpPr>
                  <p:cNvPr id="8" name="Straight Connector 7"/>
                  <p:cNvCxnSpPr/>
                  <p:nvPr/>
                </p:nvCxnSpPr>
                <p:spPr>
                  <a:xfrm flipH="1">
                    <a:off x="2797175" y="2149475"/>
                    <a:ext cx="1080000" cy="825500"/>
                  </a:xfrm>
                  <a:prstGeom prst="line">
                    <a:avLst/>
                  </a:prstGeom>
                  <a:grpFill/>
                  <a:ln w="190500" cap="rnd"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899150" y="2168275"/>
                    <a:ext cx="1054850" cy="800350"/>
                  </a:xfrm>
                  <a:prstGeom prst="line">
                    <a:avLst/>
                  </a:prstGeom>
                  <a:grpFill/>
                  <a:ln w="190500" cap="rnd">
                    <a:solidFill>
                      <a:schemeClr val="bg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4776625" y="3978016"/>
                  <a:ext cx="720000" cy="1"/>
                </a:xfrm>
                <a:prstGeom prst="line">
                  <a:avLst/>
                </a:prstGeom>
                <a:solidFill>
                  <a:schemeClr val="bg1">
                    <a:lumMod val="50000"/>
                  </a:schemeClr>
                </a:solidFill>
                <a:ln w="190500" cap="rnd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 flipV="1">
                  <a:off x="4055318" y="3977960"/>
                  <a:ext cx="575650" cy="544098"/>
                </a:xfrm>
                <a:prstGeom prst="line">
                  <a:avLst/>
                </a:prstGeom>
                <a:solidFill>
                  <a:schemeClr val="bg1">
                    <a:lumMod val="50000"/>
                  </a:schemeClr>
                </a:solidFill>
                <a:ln w="190500" cap="rnd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0" name="Group 39"/>
                <p:cNvGrpSpPr/>
                <p:nvPr/>
              </p:nvGrpSpPr>
              <p:grpSpPr>
                <a:xfrm rot="2583569">
                  <a:off x="4228657" y="4257021"/>
                  <a:ext cx="798270" cy="523722"/>
                  <a:chOff x="5900420" y="4287521"/>
                  <a:chExt cx="1152312" cy="755999"/>
                </a:xfrm>
                <a:solidFill>
                  <a:schemeClr val="bg1">
                    <a:lumMod val="50000"/>
                  </a:schemeClr>
                </a:solidFill>
              </p:grpSpPr>
              <p:sp>
                <p:nvSpPr>
                  <p:cNvPr id="41" name="Pie 40"/>
                  <p:cNvSpPr/>
                  <p:nvPr/>
                </p:nvSpPr>
                <p:spPr>
                  <a:xfrm>
                    <a:off x="5900420" y="4287521"/>
                    <a:ext cx="822960" cy="755999"/>
                  </a:xfrm>
                  <a:prstGeom prst="pie">
                    <a:avLst>
                      <a:gd name="adj1" fmla="val 5346542"/>
                      <a:gd name="adj2" fmla="val 16200000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6707991" y="4839330"/>
                    <a:ext cx="342051" cy="0"/>
                  </a:xfrm>
                  <a:prstGeom prst="line">
                    <a:avLst/>
                  </a:prstGeom>
                  <a:grpFill/>
                  <a:ln w="92075" cap="rnd">
                    <a:solidFill>
                      <a:srgbClr val="33FF33"/>
                    </a:solidFill>
                    <a:round/>
                    <a:tailEnd type="non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flipH="1">
                    <a:off x="6710681" y="4476020"/>
                    <a:ext cx="342051" cy="0"/>
                  </a:xfrm>
                  <a:prstGeom prst="line">
                    <a:avLst/>
                  </a:prstGeom>
                  <a:grpFill/>
                  <a:ln w="92075" cap="rnd">
                    <a:solidFill>
                      <a:srgbClr val="33FF33"/>
                    </a:solidFill>
                    <a:round/>
                    <a:tailEnd type="non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Rectangle 43"/>
                  <p:cNvSpPr/>
                  <p:nvPr/>
                </p:nvSpPr>
                <p:spPr>
                  <a:xfrm>
                    <a:off x="6311901" y="4287521"/>
                    <a:ext cx="398780" cy="755999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6" name="TextBox 45"/>
            <p:cNvSpPr txBox="1"/>
            <p:nvPr/>
          </p:nvSpPr>
          <p:spPr>
            <a:xfrm>
              <a:off x="3972011" y="2296892"/>
              <a:ext cx="910506" cy="110799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spAutoFit/>
            </a:bodyPr>
            <a:lstStyle/>
            <a:p>
              <a:pPr algn="ctr"/>
              <a:r>
                <a:rPr lang="en-US" sz="7200" b="1" dirty="0" smtClean="0">
                  <a:ln w="12700" cap="rnd" cmpd="sng">
                    <a:noFill/>
                    <a:prstDash val="solid"/>
                  </a:ln>
                  <a:solidFill>
                    <a:schemeClr val="bg1"/>
                  </a:solidFill>
                  <a:latin typeface="Arial Rounded MT Bold"/>
                  <a:cs typeface="Arial Rounded MT Bold"/>
                </a:rPr>
                <a:t>@</a:t>
              </a:r>
              <a:endParaRPr lang="en-US" sz="7200" b="1" dirty="0">
                <a:ln w="12700" cap="rnd" cmpd="sng">
                  <a:noFill/>
                  <a:prstDash val="solid"/>
                </a:ln>
                <a:solidFill>
                  <a:schemeClr val="bg1"/>
                </a:solidFill>
                <a:latin typeface="Arial Rounded MT Bold"/>
                <a:cs typeface="Arial Rounded MT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12</Words>
  <Application>Microsoft Macintosh PowerPoint</Application>
  <PresentationFormat>Présentation à l'écran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sm@rt-RED</vt:lpstr>
      <vt:lpstr>sm@rt-RED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Sm@rt Homing</dc:title>
  <dc:creator>Cisco Employee</dc:creator>
  <cp:lastModifiedBy>frederic gebelin</cp:lastModifiedBy>
  <cp:revision>34</cp:revision>
  <cp:lastPrinted>2014-04-01T15:58:01Z</cp:lastPrinted>
  <dcterms:created xsi:type="dcterms:W3CDTF">2013-07-25T15:34:23Z</dcterms:created>
  <dcterms:modified xsi:type="dcterms:W3CDTF">2014-04-10T13:48:53Z</dcterms:modified>
</cp:coreProperties>
</file>